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365" r:id="rId3"/>
    <p:sldId id="335" r:id="rId4"/>
    <p:sldId id="371" r:id="rId5"/>
    <p:sldId id="366" r:id="rId6"/>
    <p:sldId id="367" r:id="rId7"/>
    <p:sldId id="323" r:id="rId8"/>
    <p:sldId id="359" r:id="rId9"/>
    <p:sldId id="362" r:id="rId10"/>
    <p:sldId id="363" r:id="rId11"/>
    <p:sldId id="318" r:id="rId12"/>
    <p:sldId id="336" r:id="rId13"/>
    <p:sldId id="360" r:id="rId14"/>
    <p:sldId id="372" r:id="rId15"/>
    <p:sldId id="361" r:id="rId16"/>
    <p:sldId id="354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82" autoAdjust="0"/>
    <p:restoredTop sz="94778" autoAdjust="0"/>
  </p:normalViewPr>
  <p:slideViewPr>
    <p:cSldViewPr>
      <p:cViewPr>
        <p:scale>
          <a:sx n="66" d="100"/>
          <a:sy n="66" d="100"/>
        </p:scale>
        <p:origin x="-336" y="3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3804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Японки</c:v>
                </c:pt>
              </c:strCache>
            </c:strRef>
          </c:tx>
          <c:cat>
            <c:strRef>
              <c:f>Лист1!$A$2:$A$4</c:f>
              <c:strCache>
                <c:ptCount val="3"/>
                <c:pt idx="0">
                  <c:v>1 роды</c:v>
                </c:pt>
                <c:pt idx="1">
                  <c:v>2 роды</c:v>
                </c:pt>
                <c:pt idx="2">
                  <c:v>3 и последующие роды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47.5</c:v>
                </c:pt>
                <c:pt idx="1">
                  <c:v>27.5</c:v>
                </c:pt>
                <c:pt idx="2">
                  <c:v>25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Белоруски</c:v>
                </c:pt>
              </c:strCache>
            </c:strRef>
          </c:tx>
          <c:cat>
            <c:strRef>
              <c:f>Лист1!$A$2:$A$4</c:f>
              <c:strCache>
                <c:ptCount val="3"/>
                <c:pt idx="0">
                  <c:v>1 роды</c:v>
                </c:pt>
                <c:pt idx="1">
                  <c:v>2 роды</c:v>
                </c:pt>
                <c:pt idx="2">
                  <c:v>3 и последующие роды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47.5</c:v>
                </c:pt>
                <c:pt idx="1">
                  <c:v>30</c:v>
                </c:pt>
                <c:pt idx="2">
                  <c:v>22.5</c:v>
                </c:pt>
              </c:numCache>
            </c:numRef>
          </c:val>
        </c:ser>
        <c:axId val="57616640"/>
        <c:axId val="57636736"/>
      </c:barChart>
      <c:catAx>
        <c:axId val="57616640"/>
        <c:scaling>
          <c:orientation val="minMax"/>
        </c:scaling>
        <c:axPos val="b"/>
        <c:tickLblPos val="nextTo"/>
        <c:txPr>
          <a:bodyPr/>
          <a:lstStyle/>
          <a:p>
            <a:pPr>
              <a:defRPr sz="1800"/>
            </a:pPr>
            <a:endParaRPr lang="ru-RU"/>
          </a:p>
        </c:txPr>
        <c:crossAx val="57636736"/>
        <c:crosses val="autoZero"/>
        <c:auto val="1"/>
        <c:lblAlgn val="ctr"/>
        <c:lblOffset val="100"/>
      </c:catAx>
      <c:valAx>
        <c:axId val="57636736"/>
        <c:scaling>
          <c:orientation val="minMax"/>
        </c:scaling>
        <c:axPos val="l"/>
        <c:majorGridlines/>
        <c:numFmt formatCode="General" sourceLinked="1"/>
        <c:tickLblPos val="nextTo"/>
        <c:crossAx val="57616640"/>
        <c:crosses val="autoZero"/>
        <c:crossBetween val="between"/>
      </c:valAx>
    </c:plotArea>
    <c:legend>
      <c:legendPos val="t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Японки</c:v>
                </c:pt>
              </c:strCache>
            </c:strRef>
          </c:tx>
          <c:cat>
            <c:strRef>
              <c:f>Лист1!$A$2:$A$4</c:f>
              <c:strCache>
                <c:ptCount val="3"/>
                <c:pt idx="0">
                  <c:v>1 аборт</c:v>
                </c:pt>
                <c:pt idx="1">
                  <c:v>2 аборта</c:v>
                </c:pt>
                <c:pt idx="2">
                  <c:v>3 и &gt; абортов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10</c:v>
                </c:pt>
                <c:pt idx="1">
                  <c:v>2.5</c:v>
                </c:pt>
                <c:pt idx="2">
                  <c:v>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Белоруски</c:v>
                </c:pt>
              </c:strCache>
            </c:strRef>
          </c:tx>
          <c:cat>
            <c:strRef>
              <c:f>Лист1!$A$2:$A$4</c:f>
              <c:strCache>
                <c:ptCount val="3"/>
                <c:pt idx="0">
                  <c:v>1 аборт</c:v>
                </c:pt>
                <c:pt idx="1">
                  <c:v>2 аборта</c:v>
                </c:pt>
                <c:pt idx="2">
                  <c:v>3 и &gt; абортов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30</c:v>
                </c:pt>
                <c:pt idx="1">
                  <c:v>20</c:v>
                </c:pt>
                <c:pt idx="2">
                  <c:v>10</c:v>
                </c:pt>
              </c:numCache>
            </c:numRef>
          </c:val>
        </c:ser>
        <c:axId val="100337920"/>
        <c:axId val="100352000"/>
      </c:barChart>
      <c:catAx>
        <c:axId val="100337920"/>
        <c:scaling>
          <c:orientation val="minMax"/>
        </c:scaling>
        <c:axPos val="b"/>
        <c:tickLblPos val="nextTo"/>
        <c:crossAx val="100352000"/>
        <c:crosses val="autoZero"/>
        <c:auto val="1"/>
        <c:lblAlgn val="ctr"/>
        <c:lblOffset val="100"/>
      </c:catAx>
      <c:valAx>
        <c:axId val="100352000"/>
        <c:scaling>
          <c:orientation val="minMax"/>
        </c:scaling>
        <c:axPos val="l"/>
        <c:majorGridlines/>
        <c:numFmt formatCode="General" sourceLinked="1"/>
        <c:tickLblPos val="nextTo"/>
        <c:crossAx val="100337920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7ABAD4-6659-4E48-8779-6E523A2F7957}" type="datetimeFigureOut">
              <a:rPr lang="ru-RU" smtClean="0"/>
              <a:pPr/>
              <a:t>14.10.2014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36E7F5-7AD6-46DE-A750-B5952D4771E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6E7F5-7AD6-46DE-A750-B5952D4771E8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F66EF2E5-03C4-4031-9700-FD6257AFDE90}" type="datetimeFigureOut">
              <a:rPr lang="ru-RU" smtClean="0"/>
              <a:pPr/>
              <a:t>14.10.2014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4748B2CA-717D-4808-B0FF-412C34438D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66EF2E5-03C4-4031-9700-FD6257AFDE90}" type="datetimeFigureOut">
              <a:rPr lang="ru-RU" smtClean="0"/>
              <a:pPr/>
              <a:t>14.10.2014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748B2CA-717D-4808-B0FF-412C34438D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F66EF2E5-03C4-4031-9700-FD6257AFDE90}" type="datetimeFigureOut">
              <a:rPr lang="ru-RU" smtClean="0"/>
              <a:pPr/>
              <a:t>14.10.2014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4748B2CA-717D-4808-B0FF-412C34438D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66EF2E5-03C4-4031-9700-FD6257AFDE90}" type="datetimeFigureOut">
              <a:rPr lang="ru-RU" smtClean="0"/>
              <a:pPr/>
              <a:t>14.10.2014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748B2CA-717D-4808-B0FF-412C34438D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66EF2E5-03C4-4031-9700-FD6257AFDE90}" type="datetimeFigureOut">
              <a:rPr lang="ru-RU" smtClean="0"/>
              <a:pPr/>
              <a:t>14.10.2014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748B2CA-717D-4808-B0FF-412C34438D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66EF2E5-03C4-4031-9700-FD6257AFDE90}" type="datetimeFigureOut">
              <a:rPr lang="ru-RU" smtClean="0"/>
              <a:pPr/>
              <a:t>14.10.2014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748B2CA-717D-4808-B0FF-412C34438D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F66EF2E5-03C4-4031-9700-FD6257AFDE90}" type="datetimeFigureOut">
              <a:rPr lang="ru-RU" smtClean="0"/>
              <a:pPr/>
              <a:t>14.10.2014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748B2CA-717D-4808-B0FF-412C34438D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66EF2E5-03C4-4031-9700-FD6257AFDE90}" type="datetimeFigureOut">
              <a:rPr lang="ru-RU" smtClean="0"/>
              <a:pPr/>
              <a:t>14.10.2014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748B2CA-717D-4808-B0FF-412C34438D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66EF2E5-03C4-4031-9700-FD6257AFDE90}" type="datetimeFigureOut">
              <a:rPr lang="ru-RU" smtClean="0"/>
              <a:pPr/>
              <a:t>14.10.2014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748B2CA-717D-4808-B0FF-412C34438DF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66EF2E5-03C4-4031-9700-FD6257AFDE90}" type="datetimeFigureOut">
              <a:rPr lang="ru-RU" smtClean="0"/>
              <a:pPr/>
              <a:t>14.10.2014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748B2CA-717D-4808-B0FF-412C34438D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F66EF2E5-03C4-4031-9700-FD6257AFDE90}" type="datetimeFigureOut">
              <a:rPr lang="ru-RU" smtClean="0"/>
              <a:pPr/>
              <a:t>14.10.2014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4748B2CA-717D-4808-B0FF-412C34438D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F66EF2E5-03C4-4031-9700-FD6257AFDE90}" type="datetimeFigureOut">
              <a:rPr lang="ru-RU" smtClean="0"/>
              <a:pPr/>
              <a:t>14.10.2014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4748B2CA-717D-4808-B0FF-412C34438DF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714612" y="571480"/>
            <a:ext cx="6429388" cy="3786214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Культурологические особенности отношения к абортам </a:t>
            </a:r>
            <a:br>
              <a:rPr lang="ru-RU" dirty="0" smtClean="0"/>
            </a:br>
            <a:r>
              <a:rPr lang="ru-RU" dirty="0" smtClean="0"/>
              <a:t>в </a:t>
            </a:r>
            <a:r>
              <a:rPr lang="ru-RU" dirty="0" err="1" smtClean="0"/>
              <a:t>японии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429124" y="3539864"/>
            <a:ext cx="4714876" cy="1101248"/>
          </a:xfrm>
        </p:spPr>
        <p:txBody>
          <a:bodyPr/>
          <a:lstStyle/>
          <a:p>
            <a:r>
              <a:rPr lang="ru-RU" dirty="0" smtClean="0"/>
              <a:t>Ассистент кафедры акушерства и гинекологии, к.м.н. </a:t>
            </a:r>
            <a:r>
              <a:rPr lang="ru-RU" dirty="0" err="1" smtClean="0"/>
              <a:t>Корбут</a:t>
            </a:r>
            <a:r>
              <a:rPr lang="ru-RU" dirty="0" smtClean="0"/>
              <a:t> И.А.</a:t>
            </a:r>
            <a:endParaRPr lang="ru-RU" dirty="0"/>
          </a:p>
        </p:txBody>
      </p:sp>
      <p:pic>
        <p:nvPicPr>
          <p:cNvPr id="4" name="Содержимое 4" descr="CIMG037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58" y="3143248"/>
            <a:ext cx="4038600" cy="30289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320040"/>
            <a:ext cx="7929618" cy="82294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Основные религии – буддизм и синтоизм</a:t>
            </a:r>
            <a:endParaRPr lang="ru-RU" dirty="0"/>
          </a:p>
        </p:txBody>
      </p:sp>
      <p:pic>
        <p:nvPicPr>
          <p:cNvPr id="8" name="Содержимое 7" descr="CIMG0241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0" y="1214422"/>
            <a:ext cx="5048286" cy="3786214"/>
          </a:xfrm>
        </p:spPr>
      </p:pic>
      <p:pic>
        <p:nvPicPr>
          <p:cNvPr id="7" name="Содержимое 6" descr="CIMG0612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4929158" y="3696869"/>
            <a:ext cx="4214842" cy="316113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Autofit/>
          </a:bodyPr>
          <a:lstStyle/>
          <a:p>
            <a:r>
              <a:rPr lang="ru-RU" sz="3000" dirty="0" smtClean="0"/>
              <a:t>Детская больница </a:t>
            </a:r>
            <a:r>
              <a:rPr lang="ru-RU" sz="3000" dirty="0" smtClean="0"/>
              <a:t>префектуры </a:t>
            </a:r>
            <a:r>
              <a:rPr lang="ru-RU" sz="3000" dirty="0" err="1" smtClean="0"/>
              <a:t>нагано</a:t>
            </a:r>
            <a:endParaRPr lang="ru-RU" sz="3000" dirty="0"/>
          </a:p>
        </p:txBody>
      </p:sp>
      <p:pic>
        <p:nvPicPr>
          <p:cNvPr id="7" name="Содержимое 6" descr="CIMG072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59180" y="1769904"/>
            <a:ext cx="6035040" cy="452628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7242048" cy="285752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/>
              <a:t>паритет</a:t>
            </a:r>
            <a:endParaRPr lang="ru-RU" sz="3200" dirty="0"/>
          </a:p>
        </p:txBody>
      </p:sp>
      <p:graphicFrame>
        <p:nvGraphicFramePr>
          <p:cNvPr id="5" name="Содержимое 3"/>
          <p:cNvGraphicFramePr>
            <a:graphicFrameLocks noGrp="1"/>
          </p:cNvGraphicFramePr>
          <p:nvPr>
            <p:ph sz="half" idx="1"/>
          </p:nvPr>
        </p:nvGraphicFramePr>
        <p:xfrm>
          <a:off x="642910" y="1000108"/>
          <a:ext cx="4114800" cy="5429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Содержимое 3"/>
          <p:cNvGraphicFramePr>
            <a:graphicFrameLocks noGrp="1"/>
          </p:cNvGraphicFramePr>
          <p:nvPr>
            <p:ph sz="half" idx="2"/>
          </p:nvPr>
        </p:nvGraphicFramePr>
        <p:xfrm>
          <a:off x="4714876" y="1571612"/>
          <a:ext cx="3663951" cy="45720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80068"/>
          </a:xfrm>
        </p:spPr>
        <p:txBody>
          <a:bodyPr/>
          <a:lstStyle/>
          <a:p>
            <a:pPr algn="ctr"/>
            <a:r>
              <a:rPr lang="ru-RU" dirty="0" err="1" smtClean="0"/>
              <a:t>узи</a:t>
            </a:r>
            <a:endParaRPr lang="ru-RU" dirty="0"/>
          </a:p>
        </p:txBody>
      </p:sp>
      <p:pic>
        <p:nvPicPr>
          <p:cNvPr id="4" name="Содержимое 3" descr="CIMG080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751506"/>
          </a:xfrm>
        </p:spPr>
        <p:txBody>
          <a:bodyPr/>
          <a:lstStyle/>
          <a:p>
            <a:r>
              <a:rPr lang="ru-RU" dirty="0" smtClean="0"/>
              <a:t>Биохимический скрининг</a:t>
            </a:r>
            <a:endParaRPr lang="ru-RU" dirty="0"/>
          </a:p>
        </p:txBody>
      </p:sp>
      <p:pic>
        <p:nvPicPr>
          <p:cNvPr id="4" name="Содержимое 3" descr="CIMG1044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-285622" y="1858502"/>
            <a:ext cx="4570736" cy="3428051"/>
          </a:xfrm>
        </p:spPr>
      </p:pic>
      <p:pic>
        <p:nvPicPr>
          <p:cNvPr id="7" name="Содержимое 6" descr="CIMG1045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786182" y="2143116"/>
            <a:ext cx="4717020" cy="364333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                    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idx="1"/>
          </p:nvPr>
        </p:nvSpPr>
        <p:spPr>
          <a:xfrm>
            <a:off x="0" y="714356"/>
            <a:ext cx="4040188" cy="857255"/>
          </a:xfrm>
        </p:spPr>
        <p:txBody>
          <a:bodyPr>
            <a:normAutofit/>
          </a:bodyPr>
          <a:lstStyle/>
          <a:p>
            <a:r>
              <a:rPr lang="ru-RU" dirty="0" smtClean="0"/>
              <a:t>МРТ</a:t>
            </a:r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half" idx="3"/>
          </p:nvPr>
        </p:nvSpPr>
        <p:spPr>
          <a:xfrm>
            <a:off x="4214810" y="714356"/>
            <a:ext cx="4041775" cy="857256"/>
          </a:xfrm>
        </p:spPr>
        <p:txBody>
          <a:bodyPr>
            <a:normAutofit/>
          </a:bodyPr>
          <a:lstStyle/>
          <a:p>
            <a:r>
              <a:rPr lang="ru-RU" dirty="0" err="1" smtClean="0"/>
              <a:t>Амниоцентез</a:t>
            </a:r>
            <a:endParaRPr lang="ru-RU" dirty="0"/>
          </a:p>
        </p:txBody>
      </p:sp>
      <p:pic>
        <p:nvPicPr>
          <p:cNvPr id="5" name="Содержимое 4" descr="CIMG0345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457200" y="2448322"/>
            <a:ext cx="3521075" cy="2640806"/>
          </a:xfrm>
        </p:spPr>
      </p:pic>
      <p:pic>
        <p:nvPicPr>
          <p:cNvPr id="6" name="Содержимое 4" descr="CIMG0317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178300" y="2448322"/>
            <a:ext cx="3521075" cy="264080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Синдром </a:t>
            </a:r>
            <a:r>
              <a:rPr lang="ru-RU" dirty="0" err="1" smtClean="0"/>
              <a:t>дауна</a:t>
            </a:r>
            <a:endParaRPr lang="ru-RU" dirty="0"/>
          </a:p>
        </p:txBody>
      </p:sp>
      <p:pic>
        <p:nvPicPr>
          <p:cNvPr id="8" name="Содержимое 7" descr="CIMG014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71538" y="1894319"/>
            <a:ext cx="5857916" cy="439170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00694" y="320040"/>
            <a:ext cx="2714644" cy="1143000"/>
          </a:xfrm>
        </p:spPr>
        <p:txBody>
          <a:bodyPr>
            <a:normAutofit/>
          </a:bodyPr>
          <a:lstStyle/>
          <a:p>
            <a:pPr algn="ctr"/>
            <a:r>
              <a:rPr lang="ru-RU" sz="3600" dirty="0" err="1" smtClean="0"/>
              <a:t>Трисомия</a:t>
            </a:r>
            <a:r>
              <a:rPr lang="ru-RU" sz="3600" dirty="0" smtClean="0"/>
              <a:t> 18</a:t>
            </a:r>
            <a:endParaRPr lang="ru-RU" sz="3600" dirty="0"/>
          </a:p>
        </p:txBody>
      </p:sp>
      <p:pic>
        <p:nvPicPr>
          <p:cNvPr id="5" name="Содержимое 4" descr="CIMG0196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143372" y="3929042"/>
            <a:ext cx="3905278" cy="2928958"/>
          </a:xfrm>
        </p:spPr>
      </p:pic>
      <p:pic>
        <p:nvPicPr>
          <p:cNvPr id="6" name="Содержимое 5" descr="CIMG0202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00034" y="357167"/>
            <a:ext cx="4857784" cy="364333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 smtClean="0"/>
              <a:t>Трисомия</a:t>
            </a:r>
            <a:r>
              <a:rPr lang="ru-RU" dirty="0" smtClean="0"/>
              <a:t> 13</a:t>
            </a:r>
            <a:endParaRPr lang="ru-RU" dirty="0"/>
          </a:p>
        </p:txBody>
      </p:sp>
      <p:pic>
        <p:nvPicPr>
          <p:cNvPr id="5" name="Содержимое 4" descr="CIMG0312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1500174"/>
            <a:ext cx="3927186" cy="3214710"/>
          </a:xfrm>
        </p:spPr>
      </p:pic>
      <p:pic>
        <p:nvPicPr>
          <p:cNvPr id="8" name="Содержимое 5" descr="CIMG0297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071934" y="2786058"/>
            <a:ext cx="4230305" cy="317148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" name="Содержимое 4" descr="CIMG0642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542778"/>
            <a:ext cx="3521075" cy="2640806"/>
          </a:xfrm>
        </p:spPr>
      </p:pic>
      <p:pic>
        <p:nvPicPr>
          <p:cNvPr id="6" name="Содержимое 4" descr="CIMG0688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178300" y="2542778"/>
            <a:ext cx="3521075" cy="2640806"/>
          </a:xfrm>
        </p:spPr>
      </p:pic>
      <p:sp>
        <p:nvSpPr>
          <p:cNvPr id="7" name="Прямоугольник 6"/>
          <p:cNvSpPr/>
          <p:nvPr/>
        </p:nvSpPr>
        <p:spPr>
          <a:xfrm>
            <a:off x="500034" y="1643050"/>
            <a:ext cx="35719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Микроцефалия</a:t>
            </a:r>
            <a:endParaRPr lang="ru-RU" sz="32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214942" y="1571612"/>
            <a:ext cx="321471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Синдром Тернера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 smtClean="0"/>
              <a:t>Подмышечная </a:t>
            </a:r>
            <a:r>
              <a:rPr lang="ru-RU" sz="3600" dirty="0" err="1" smtClean="0"/>
              <a:t>лимфангиома</a:t>
            </a:r>
            <a:r>
              <a:rPr lang="ru-RU" sz="3600" dirty="0" smtClean="0"/>
              <a:t> и </a:t>
            </a:r>
            <a:r>
              <a:rPr lang="ru-RU" sz="3600" dirty="0" err="1" smtClean="0"/>
              <a:t>гемангиома</a:t>
            </a:r>
            <a:endParaRPr lang="ru-RU" sz="3600" dirty="0"/>
          </a:p>
        </p:txBody>
      </p:sp>
      <p:pic>
        <p:nvPicPr>
          <p:cNvPr id="5" name="Содержимое 4" descr="CIMG048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542778"/>
            <a:ext cx="3521075" cy="2640806"/>
          </a:xfrm>
        </p:spPr>
      </p:pic>
      <p:pic>
        <p:nvPicPr>
          <p:cNvPr id="6" name="Содержимое 5" descr="CIMG1275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178300" y="2542778"/>
            <a:ext cx="3521075" cy="264080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320040"/>
            <a:ext cx="7929618" cy="75150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Опухоль мозга + «волчья пасть»</a:t>
            </a:r>
            <a:endParaRPr lang="ru-RU" dirty="0"/>
          </a:p>
        </p:txBody>
      </p:sp>
      <p:pic>
        <p:nvPicPr>
          <p:cNvPr id="5" name="Содержимое 4" descr="CIMG0337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214422"/>
            <a:ext cx="4286281" cy="3214710"/>
          </a:xfrm>
        </p:spPr>
      </p:pic>
      <p:pic>
        <p:nvPicPr>
          <p:cNvPr id="6" name="Содержимое 5" descr="CIMG0771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429124" y="3071810"/>
            <a:ext cx="4037038" cy="302777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Содержимое 6" descr="CIMG144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" y="2542778"/>
            <a:ext cx="5829312" cy="43719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CIMG049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14480" y="1857364"/>
            <a:ext cx="4970164" cy="372615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85794"/>
            <a:ext cx="7543824" cy="1214446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Спасибо за внимание!</a:t>
            </a:r>
            <a:endParaRPr lang="ru-RU" dirty="0"/>
          </a:p>
        </p:txBody>
      </p:sp>
      <p:pic>
        <p:nvPicPr>
          <p:cNvPr id="4" name="Содержимое 4" descr="CIMG037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00298" y="2571744"/>
            <a:ext cx="4039985" cy="302998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1341</TotalTime>
  <Words>53</Words>
  <Application>Microsoft Office PowerPoint</Application>
  <PresentationFormat>Экран (4:3)</PresentationFormat>
  <Paragraphs>19</Paragraphs>
  <Slides>16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Изящная</vt:lpstr>
      <vt:lpstr> Культурологические особенности отношения к абортам  в японии  </vt:lpstr>
      <vt:lpstr>Основные религии – буддизм и синтоизм</vt:lpstr>
      <vt:lpstr>Детская больница префектуры нагано</vt:lpstr>
      <vt:lpstr>паритет</vt:lpstr>
      <vt:lpstr>узи</vt:lpstr>
      <vt:lpstr>Биохимический скрининг</vt:lpstr>
      <vt:lpstr>                    </vt:lpstr>
      <vt:lpstr>Синдром дауна</vt:lpstr>
      <vt:lpstr>Трисомия 18</vt:lpstr>
      <vt:lpstr>Трисомия 13</vt:lpstr>
      <vt:lpstr>Слайд 11</vt:lpstr>
      <vt:lpstr>Подмышечная лимфангиома и гемангиома</vt:lpstr>
      <vt:lpstr>Опухоль мозга + «волчья пасть»</vt:lpstr>
      <vt:lpstr>Слайд 14</vt:lpstr>
      <vt:lpstr>Слайд 15</vt:lpstr>
      <vt:lpstr>Спасибо за внимание!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123</dc:creator>
  <cp:lastModifiedBy>123</cp:lastModifiedBy>
  <cp:revision>121</cp:revision>
  <dcterms:created xsi:type="dcterms:W3CDTF">2014-07-01T02:22:27Z</dcterms:created>
  <dcterms:modified xsi:type="dcterms:W3CDTF">2014-10-14T19:35:09Z</dcterms:modified>
</cp:coreProperties>
</file>